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3429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6858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0287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3716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17145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0574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24003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27432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" name="Shape 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latinLnBrk="0">
      <a:defRPr sz="1200">
        <a:latin typeface="+mj-lt"/>
        <a:ea typeface="+mj-ea"/>
        <a:cs typeface="+mj-cs"/>
        <a:sym typeface="Calibri"/>
      </a:defRPr>
    </a:lvl1pPr>
    <a:lvl2pPr indent="228600" defTabSz="685800" latinLnBrk="0">
      <a:defRPr sz="1200">
        <a:latin typeface="+mj-lt"/>
        <a:ea typeface="+mj-ea"/>
        <a:cs typeface="+mj-cs"/>
        <a:sym typeface="Calibri"/>
      </a:defRPr>
    </a:lvl2pPr>
    <a:lvl3pPr indent="457200" defTabSz="685800" latinLnBrk="0">
      <a:defRPr sz="1200">
        <a:latin typeface="+mj-lt"/>
        <a:ea typeface="+mj-ea"/>
        <a:cs typeface="+mj-cs"/>
        <a:sym typeface="Calibri"/>
      </a:defRPr>
    </a:lvl3pPr>
    <a:lvl4pPr indent="685800" defTabSz="685800" latinLnBrk="0">
      <a:defRPr sz="1200">
        <a:latin typeface="+mj-lt"/>
        <a:ea typeface="+mj-ea"/>
        <a:cs typeface="+mj-cs"/>
        <a:sym typeface="Calibri"/>
      </a:defRPr>
    </a:lvl4pPr>
    <a:lvl5pPr indent="914400" defTabSz="685800" latinLnBrk="0">
      <a:defRPr sz="1200">
        <a:latin typeface="+mj-lt"/>
        <a:ea typeface="+mj-ea"/>
        <a:cs typeface="+mj-cs"/>
        <a:sym typeface="Calibri"/>
      </a:defRPr>
    </a:lvl5pPr>
    <a:lvl6pPr indent="1143000" defTabSz="685800" latinLnBrk="0">
      <a:defRPr sz="1200">
        <a:latin typeface="+mj-lt"/>
        <a:ea typeface="+mj-ea"/>
        <a:cs typeface="+mj-cs"/>
        <a:sym typeface="Calibri"/>
      </a:defRPr>
    </a:lvl6pPr>
    <a:lvl7pPr indent="1371600" defTabSz="685800" latinLnBrk="0">
      <a:defRPr sz="1200">
        <a:latin typeface="+mj-lt"/>
        <a:ea typeface="+mj-ea"/>
        <a:cs typeface="+mj-cs"/>
        <a:sym typeface="Calibri"/>
      </a:defRPr>
    </a:lvl7pPr>
    <a:lvl8pPr indent="1600200" defTabSz="685800" latinLnBrk="0">
      <a:defRPr sz="1200">
        <a:latin typeface="+mj-lt"/>
        <a:ea typeface="+mj-ea"/>
        <a:cs typeface="+mj-cs"/>
        <a:sym typeface="Calibri"/>
      </a:defRPr>
    </a:lvl8pPr>
    <a:lvl9pPr indent="1828800" defTabSz="685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295347" y="4801227"/>
            <a:ext cx="220003" cy="20591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lan_2020_SEN_Synergy_BG (dragged).pdf" descr="Plan_2020_SEN_Synergy_BG (dragged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lan_2020_SEN_Synergy_BG (dragged).pdf" descr="Plan_2020_SEN_Synergy_BG (dragged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lan_2020_SEN_Synergy_BG (dragged).pdf" descr="Plan_2020_SEN_Synergy_BG (dragged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lan_2020_SEN_Synergy_BG (dragged).pdf" descr="Plan_2020_SEN_Synergy_BG (dragged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lan_2020_SEN_Synergy_BG (dragged).pdf" descr="Plan_2020_SEN_Synergy_BG (dragged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514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lan_2020_SEN_Synergy_BG (dragged).pdf" descr="Plan_2020_SEN_Synergy_BG (dragged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lan_2020_SEN_Synergy_BG (dragged).pdf" descr="Plan_2020_SEN_Synergy_BG (dragged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lan_2020_SEN_Synergy_BG (dragged).pdf" descr="Plan_2020_SEN_Synergy_BG (dragged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lan_2020_SEN_Synergy_BG (dragged).pdf" descr="Plan_2020_SEN_Synergy_BG (dragged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lan_2020_SEN_Synergy_BG (dragged).pdf" descr="Plan_2020_SEN_Synergy_BG (dragged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lan_2020_SEN_Synergy_BG (dragged).pdf" descr="Plan_2020_SEN_Synergy_BG (dragged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lan_2020_SEN_Synergy_BG (dragged).pdf" descr="Plan_2020_SEN_Synergy_BG (dragged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lan_2020_SEN_Synergy_BG (dragged).pdf" descr="Plan_2020_SEN_Synergy_BG (dragged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lan_2020_SEN_Synergy_BG (dragged).pdf" descr="Plan_2020_SEN_Synergy_BG (dragged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