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j-lt"/>
        <a:ea typeface="+mj-ea"/>
        <a:cs typeface="+mj-cs"/>
        <a:sym typeface="Calibri"/>
      </a:defRPr>
    </a:lvl1pPr>
    <a:lvl2pPr indent="228600" defTabSz="685800" latinLnBrk="0">
      <a:defRPr sz="1200">
        <a:latin typeface="+mj-lt"/>
        <a:ea typeface="+mj-ea"/>
        <a:cs typeface="+mj-cs"/>
        <a:sym typeface="Calibri"/>
      </a:defRPr>
    </a:lvl2pPr>
    <a:lvl3pPr indent="457200" defTabSz="685800" latinLnBrk="0">
      <a:defRPr sz="1200">
        <a:latin typeface="+mj-lt"/>
        <a:ea typeface="+mj-ea"/>
        <a:cs typeface="+mj-cs"/>
        <a:sym typeface="Calibri"/>
      </a:defRPr>
    </a:lvl3pPr>
    <a:lvl4pPr indent="685800" defTabSz="685800" latinLnBrk="0">
      <a:defRPr sz="1200">
        <a:latin typeface="+mj-lt"/>
        <a:ea typeface="+mj-ea"/>
        <a:cs typeface="+mj-cs"/>
        <a:sym typeface="Calibri"/>
      </a:defRPr>
    </a:lvl4pPr>
    <a:lvl5pPr indent="914400" defTabSz="685800" latinLnBrk="0">
      <a:defRPr sz="1200">
        <a:latin typeface="+mj-lt"/>
        <a:ea typeface="+mj-ea"/>
        <a:cs typeface="+mj-cs"/>
        <a:sym typeface="Calibri"/>
      </a:defRPr>
    </a:lvl5pPr>
    <a:lvl6pPr indent="1143000" defTabSz="685800" latinLnBrk="0">
      <a:defRPr sz="1200">
        <a:latin typeface="+mj-lt"/>
        <a:ea typeface="+mj-ea"/>
        <a:cs typeface="+mj-cs"/>
        <a:sym typeface="Calibri"/>
      </a:defRPr>
    </a:lvl6pPr>
    <a:lvl7pPr indent="1371600" defTabSz="685800" latinLnBrk="0">
      <a:defRPr sz="1200">
        <a:latin typeface="+mj-lt"/>
        <a:ea typeface="+mj-ea"/>
        <a:cs typeface="+mj-cs"/>
        <a:sym typeface="Calibri"/>
      </a:defRPr>
    </a:lvl7pPr>
    <a:lvl8pPr indent="1600200" defTabSz="685800" latinLnBrk="0">
      <a:defRPr sz="1200">
        <a:latin typeface="+mj-lt"/>
        <a:ea typeface="+mj-ea"/>
        <a:cs typeface="+mj-cs"/>
        <a:sym typeface="Calibri"/>
      </a:defRPr>
    </a:lvl8pPr>
    <a:lvl9pPr indent="1828800" defTabSz="685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95349" y="4801228"/>
            <a:ext cx="220002" cy="20591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/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l="0" t="4998" r="0" b="5029"/>
          <a:stretch>
            <a:fillRect/>
          </a:stretch>
        </p:blipFill>
        <p:spPr>
          <a:xfrm>
            <a:off x="1" y="-1"/>
            <a:ext cx="9146771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40" r="0" b="5040"/>
          <a:stretch>
            <a:fillRect/>
          </a:stretch>
        </p:blipFill>
        <p:spPr>
          <a:xfrm>
            <a:off x="0" y="0"/>
            <a:ext cx="9152312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DITABLE_Plan_2020_SEN_Synergy_AL (arrastrado).pdf" descr="EDITABLE_Plan_2020_SEN_Synergy_AL (arrastrad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l="0" t="5094" r="0" b="5094"/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