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73" r:id="rId10"/>
    <p:sldId id="274" r:id="rId11"/>
    <p:sldId id="275" r:id="rId12"/>
    <p:sldId id="265" r:id="rId13"/>
    <p:sldId id="266" r:id="rId14"/>
    <p:sldId id="267" r:id="rId15"/>
    <p:sldId id="268" r:id="rId16"/>
    <p:sldId id="269" r:id="rId17"/>
    <p:sldId id="270" r:id="rId18"/>
    <p:sldId id="263" r:id="rId1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838"/>
    <p:restoredTop sz="94720"/>
  </p:normalViewPr>
  <p:slideViewPr>
    <p:cSldViewPr snapToGrid="0" snapToObjects="1">
      <p:cViewPr varScale="1">
        <p:scale>
          <a:sx n="38" d="100"/>
          <a:sy n="38" d="100"/>
        </p:scale>
        <p:origin x="-592" y="-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754186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685800" latinLnBrk="0">
      <a:defRPr sz="1200">
        <a:latin typeface="+mj-lt"/>
        <a:ea typeface="+mj-ea"/>
        <a:cs typeface="+mj-cs"/>
        <a:sym typeface="Calibri"/>
      </a:defRPr>
    </a:lvl1pPr>
    <a:lvl2pPr indent="228600" defTabSz="685800" latinLnBrk="0">
      <a:defRPr sz="1200">
        <a:latin typeface="+mj-lt"/>
        <a:ea typeface="+mj-ea"/>
        <a:cs typeface="+mj-cs"/>
        <a:sym typeface="Calibri"/>
      </a:defRPr>
    </a:lvl2pPr>
    <a:lvl3pPr indent="457200" defTabSz="685800" latinLnBrk="0">
      <a:defRPr sz="1200">
        <a:latin typeface="+mj-lt"/>
        <a:ea typeface="+mj-ea"/>
        <a:cs typeface="+mj-cs"/>
        <a:sym typeface="Calibri"/>
      </a:defRPr>
    </a:lvl3pPr>
    <a:lvl4pPr indent="685800" defTabSz="685800" latinLnBrk="0">
      <a:defRPr sz="1200">
        <a:latin typeface="+mj-lt"/>
        <a:ea typeface="+mj-ea"/>
        <a:cs typeface="+mj-cs"/>
        <a:sym typeface="Calibri"/>
      </a:defRPr>
    </a:lvl4pPr>
    <a:lvl5pPr indent="914400" defTabSz="685800" latinLnBrk="0">
      <a:defRPr sz="1200">
        <a:latin typeface="+mj-lt"/>
        <a:ea typeface="+mj-ea"/>
        <a:cs typeface="+mj-cs"/>
        <a:sym typeface="Calibri"/>
      </a:defRPr>
    </a:lvl5pPr>
    <a:lvl6pPr indent="1143000" defTabSz="685800" latinLnBrk="0">
      <a:defRPr sz="1200">
        <a:latin typeface="+mj-lt"/>
        <a:ea typeface="+mj-ea"/>
        <a:cs typeface="+mj-cs"/>
        <a:sym typeface="Calibri"/>
      </a:defRPr>
    </a:lvl6pPr>
    <a:lvl7pPr indent="1371600" defTabSz="685800" latinLnBrk="0">
      <a:defRPr sz="1200">
        <a:latin typeface="+mj-lt"/>
        <a:ea typeface="+mj-ea"/>
        <a:cs typeface="+mj-cs"/>
        <a:sym typeface="Calibri"/>
      </a:defRPr>
    </a:lvl7pPr>
    <a:lvl8pPr indent="1600200" defTabSz="685800" latinLnBrk="0">
      <a:defRPr sz="1200">
        <a:latin typeface="+mj-lt"/>
        <a:ea typeface="+mj-ea"/>
        <a:cs typeface="+mj-cs"/>
        <a:sym typeface="Calibri"/>
      </a:defRPr>
    </a:lvl8pPr>
    <a:lvl9pPr indent="1828800" defTabSz="685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273842"/>
            <a:ext cx="7886700" cy="994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5103812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95352" y="4801229"/>
            <a:ext cx="220000" cy="20591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3056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648554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991454" marR="0" indent="-276954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334354" marR="0" indent="-276954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677254" marR="0" indent="-276954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020154" marR="0" indent="-276954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29E8C3E-9907-D14B-A362-3DA840D3D7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9221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8D64B191-E299-E04E-BA4C-217D82071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" b="5082"/>
          <a:stretch/>
        </p:blipFill>
        <p:spPr>
          <a:xfrm>
            <a:off x="-7838" y="0"/>
            <a:ext cx="91518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5905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E03F9BE7-130B-C346-BDB0-2C6A5C8FE7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Diagrama de Venn&#10;&#10;Descripción generada automáticamente">
            <a:extLst>
              <a:ext uri="{FF2B5EF4-FFF2-40B4-BE49-F238E27FC236}">
                <a16:creationId xmlns:a16="http://schemas.microsoft.com/office/drawing/2014/main" id="{6806CD97-D529-8F42-B06E-145D508F70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" b="5082"/>
          <a:stretch/>
        </p:blipFill>
        <p:spPr>
          <a:xfrm>
            <a:off x="-7838" y="0"/>
            <a:ext cx="9151838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Diagrama de Venn&#10;&#10;Descripción generada automáticamente">
            <a:extLst>
              <a:ext uri="{FF2B5EF4-FFF2-40B4-BE49-F238E27FC236}">
                <a16:creationId xmlns:a16="http://schemas.microsoft.com/office/drawing/2014/main" id="{02345090-D6F1-C746-8C33-3752F1ED4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6" b="5298"/>
          <a:stretch/>
        </p:blipFill>
        <p:spPr>
          <a:xfrm>
            <a:off x="0" y="0"/>
            <a:ext cx="9172738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lan_2020_SEN_Synergy (dragged).pdf" descr="Plan_2020_SEN_Synergy (dragged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aptura de pantalla 2020-09-23 a las 21.01.22.png" descr="Captura de pantalla 2020-09-23 a las 21.01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47"/>
            <a:ext cx="9144001" cy="5156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lan_2020_SEN_Synergy (dragged).pdf" descr="Plan_2020_SEN_Synergy (dragged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de la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9D705B31-70E6-8349-A932-6744F2A53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" b="5309"/>
          <a:stretch/>
        </p:blipFill>
        <p:spPr>
          <a:xfrm>
            <a:off x="-63065" y="0"/>
            <a:ext cx="9207065" cy="51434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545D7964-D667-4F40-9723-E6FE01C35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5677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87D8D44E-5736-404B-B089-6A887E4A6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196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Presentación en pantalla (16:9)</PresentationFormat>
  <Paragraphs>0</Paragraphs>
  <Slides>18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Juan Carlos Cardona Castaño</cp:lastModifiedBy>
  <cp:revision>6</cp:revision>
  <dcterms:modified xsi:type="dcterms:W3CDTF">2022-04-05T18:40:48Z</dcterms:modified>
</cp:coreProperties>
</file>