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n-lt"/>
        <a:ea typeface="+mn-ea"/>
        <a:cs typeface="+mn-cs"/>
        <a:sym typeface="Calibri"/>
      </a:defRPr>
    </a:lvl1pPr>
    <a:lvl2pPr indent="228600" defTabSz="685800" latinLnBrk="0">
      <a:defRPr sz="1200">
        <a:latin typeface="+mn-lt"/>
        <a:ea typeface="+mn-ea"/>
        <a:cs typeface="+mn-cs"/>
        <a:sym typeface="Calibri"/>
      </a:defRPr>
    </a:lvl2pPr>
    <a:lvl3pPr indent="457200" defTabSz="685800" latinLnBrk="0">
      <a:defRPr sz="1200">
        <a:latin typeface="+mn-lt"/>
        <a:ea typeface="+mn-ea"/>
        <a:cs typeface="+mn-cs"/>
        <a:sym typeface="Calibri"/>
      </a:defRPr>
    </a:lvl3pPr>
    <a:lvl4pPr indent="685800" defTabSz="685800" latinLnBrk="0">
      <a:defRPr sz="1200">
        <a:latin typeface="+mn-lt"/>
        <a:ea typeface="+mn-ea"/>
        <a:cs typeface="+mn-cs"/>
        <a:sym typeface="Calibri"/>
      </a:defRPr>
    </a:lvl4pPr>
    <a:lvl5pPr indent="914400" defTabSz="685800" latinLnBrk="0">
      <a:defRPr sz="1200">
        <a:latin typeface="+mn-lt"/>
        <a:ea typeface="+mn-ea"/>
        <a:cs typeface="+mn-cs"/>
        <a:sym typeface="Calibri"/>
      </a:defRPr>
    </a:lvl5pPr>
    <a:lvl6pPr indent="1143000" defTabSz="685800" latinLnBrk="0">
      <a:defRPr sz="1200">
        <a:latin typeface="+mn-lt"/>
        <a:ea typeface="+mn-ea"/>
        <a:cs typeface="+mn-cs"/>
        <a:sym typeface="Calibri"/>
      </a:defRPr>
    </a:lvl6pPr>
    <a:lvl7pPr indent="1371600" defTabSz="685800" latinLnBrk="0">
      <a:defRPr sz="1200">
        <a:latin typeface="+mn-lt"/>
        <a:ea typeface="+mn-ea"/>
        <a:cs typeface="+mn-cs"/>
        <a:sym typeface="Calibri"/>
      </a:defRPr>
    </a:lvl7pPr>
    <a:lvl8pPr indent="1600200" defTabSz="685800" latinLnBrk="0">
      <a:defRPr sz="1200">
        <a:latin typeface="+mn-lt"/>
        <a:ea typeface="+mn-ea"/>
        <a:cs typeface="+mn-cs"/>
        <a:sym typeface="Calibri"/>
      </a:defRPr>
    </a:lvl8pPr>
    <a:lvl9pPr indent="1828800" defTabSz="685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95351" y="4801229"/>
            <a:ext cx="220000" cy="205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5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5" marR="0" indent="-27695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4997" r="0" b="5066"/>
          <a:stretch>
            <a:fillRect/>
          </a:stretch>
        </p:blipFill>
        <p:spPr>
          <a:xfrm>
            <a:off x="0" y="0"/>
            <a:ext cx="9150379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4997" r="0" b="5066"/>
          <a:stretch>
            <a:fillRect/>
          </a:stretch>
        </p:blipFill>
        <p:spPr>
          <a:xfrm>
            <a:off x="0" y="0"/>
            <a:ext cx="915037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lan_2020_SEN_Synergy_IT (dragged).pdf" descr="Plan_2020_SEN_Synergy_IT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lan_2020_SEN_Synergy_IT_EDITABLE (dragged).pdf" descr="Plan_2020_SEN_Synergy_IT_EDITABLE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