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3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3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3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3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3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3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3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3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3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" name="Shape 1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685800" latinLnBrk="0">
      <a:defRPr sz="1200">
        <a:latin typeface="+mn-lt"/>
        <a:ea typeface="+mn-ea"/>
        <a:cs typeface="+mn-cs"/>
        <a:sym typeface="Calibri"/>
      </a:defRPr>
    </a:lvl1pPr>
    <a:lvl2pPr indent="228600" defTabSz="685800" latinLnBrk="0">
      <a:defRPr sz="1200">
        <a:latin typeface="+mn-lt"/>
        <a:ea typeface="+mn-ea"/>
        <a:cs typeface="+mn-cs"/>
        <a:sym typeface="Calibri"/>
      </a:defRPr>
    </a:lvl2pPr>
    <a:lvl3pPr indent="457200" defTabSz="685800" latinLnBrk="0">
      <a:defRPr sz="1200">
        <a:latin typeface="+mn-lt"/>
        <a:ea typeface="+mn-ea"/>
        <a:cs typeface="+mn-cs"/>
        <a:sym typeface="Calibri"/>
      </a:defRPr>
    </a:lvl3pPr>
    <a:lvl4pPr indent="685800" defTabSz="685800" latinLnBrk="0">
      <a:defRPr sz="1200">
        <a:latin typeface="+mn-lt"/>
        <a:ea typeface="+mn-ea"/>
        <a:cs typeface="+mn-cs"/>
        <a:sym typeface="Calibri"/>
      </a:defRPr>
    </a:lvl4pPr>
    <a:lvl5pPr indent="914400" defTabSz="685800" latinLnBrk="0">
      <a:defRPr sz="1200">
        <a:latin typeface="+mn-lt"/>
        <a:ea typeface="+mn-ea"/>
        <a:cs typeface="+mn-cs"/>
        <a:sym typeface="Calibri"/>
      </a:defRPr>
    </a:lvl5pPr>
    <a:lvl6pPr indent="1143000" defTabSz="685800" latinLnBrk="0">
      <a:defRPr sz="1200">
        <a:latin typeface="+mn-lt"/>
        <a:ea typeface="+mn-ea"/>
        <a:cs typeface="+mn-cs"/>
        <a:sym typeface="Calibri"/>
      </a:defRPr>
    </a:lvl6pPr>
    <a:lvl7pPr indent="1371600" defTabSz="685800" latinLnBrk="0">
      <a:defRPr sz="1200">
        <a:latin typeface="+mn-lt"/>
        <a:ea typeface="+mn-ea"/>
        <a:cs typeface="+mn-cs"/>
        <a:sym typeface="Calibri"/>
      </a:defRPr>
    </a:lvl7pPr>
    <a:lvl8pPr indent="1600200" defTabSz="685800" latinLnBrk="0">
      <a:defRPr sz="1200">
        <a:latin typeface="+mn-lt"/>
        <a:ea typeface="+mn-ea"/>
        <a:cs typeface="+mn-cs"/>
        <a:sym typeface="Calibri"/>
      </a:defRPr>
    </a:lvl8pPr>
    <a:lvl9pPr indent="1828800" defTabSz="685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12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/>
          <p:nvPr>
            <p:ph type="title"/>
          </p:nvPr>
        </p:nvSpPr>
        <p:spPr>
          <a:xfrm>
            <a:off x="628650" y="273842"/>
            <a:ext cx="7886700" cy="994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Texto del título</a:t>
            </a:r>
          </a:p>
        </p:txBody>
      </p:sp>
      <p:sp>
        <p:nvSpPr>
          <p:cNvPr id="3" name="Nivel de texto 1…"/>
          <p:cNvSpPr txBox="1"/>
          <p:nvPr>
            <p:ph type="body" idx="1"/>
          </p:nvPr>
        </p:nvSpPr>
        <p:spPr>
          <a:xfrm>
            <a:off x="5103812" y="1828800"/>
            <a:ext cx="3581401" cy="331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/>
          <p:nvPr>
            <p:ph type="sldNum" sz="quarter" idx="2"/>
          </p:nvPr>
        </p:nvSpPr>
        <p:spPr>
          <a:xfrm>
            <a:off x="8295352" y="4801229"/>
            <a:ext cx="219999" cy="20591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9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  <p:transition xmlns:p14="http://schemas.microsoft.com/office/powerpoint/2010/main" spd="med" advClick="1"/>
  <p:txStyles>
    <p:titleStyle>
      <a:lvl1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3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171450" marR="0" indent="-17145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542925" marR="0" indent="-200025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925830" marR="0" indent="-24003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305657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1648555" marR="0" indent="-276957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1991455" marR="0" indent="-276955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2334355" marR="0" indent="-276955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2677255" marR="0" indent="-276955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3020155" marR="0" indent="-276955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1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Captura de pantalla 2022-02-02 a las 15.10.01.png" descr="Captura de pantalla 2022-02-02 a las 15.10.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19" y="-286825"/>
            <a:ext cx="9147438" cy="57171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rcRect l="0" t="5000" r="0" b="500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rcRect l="0" t="5000" r="0" b="500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rcRect l="0" t="5000" r="0" b="4999"/>
          <a:stretch>
            <a:fillRect/>
          </a:stretch>
        </p:blipFill>
        <p:spPr>
          <a:xfrm>
            <a:off x="0" y="-2"/>
            <a:ext cx="9144000" cy="51435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rcRect l="0" t="5000" r="0" b="500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rcRect l="0" t="5022" r="0" b="4998"/>
          <a:stretch>
            <a:fillRect/>
          </a:stretch>
        </p:blipFill>
        <p:spPr>
          <a:xfrm>
            <a:off x="-2127" y="-1"/>
            <a:ext cx="9146128" cy="514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lan_2020_SEN_Synergy_IT_EDITABLE (dragged).pdf" descr="Plan_2020_SEN_Synergy_IT_EDITABLE (dragged)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lan_2020_SEN_Synergy_IT_EDITABLE (dragged).pdf" descr="Plan_2020_SEN_Synergy_IT_EDITABLE (dragged)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lan_2020_SEN_Synergy_IT_EDITABLE (dragged).pdf" descr="Plan_2020_SEN_Synergy_IT_EDITABLE (dragged)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lan_2020_SEN_Synergy_UK_EDITABLE (arrastrado).pdf" descr="Plan_2020_SEN_Synergy_UK_EDITABLE (arrastrado)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lan_2020_SEN_Synergy_IT_EDITABLE (dragged).pdf" descr="Plan_2020_SEN_Synergy_IT_EDITABLE (dragged)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lan_2020_SEN_Synergy_IT_EDITABLE (dragged).pdf" descr="Plan_2020_SEN_Synergy_IT_EDITABLE (dragged)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lan_2020_SEN_Synergy_IT_EDITABLE (dragged).pdf" descr="Plan_2020_SEN_Synergy_IT_EDITABLE (dragged)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lan_2020_SEN_Synergy_IT_EDITABLE (dragged).pdf" descr="Plan_2020_SEN_Synergy_IT_EDITABLE (dragged)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n 4" descr="Imagen 4"/>
          <p:cNvPicPr>
            <a:picLocks noChangeAspect="1"/>
          </p:cNvPicPr>
          <p:nvPr/>
        </p:nvPicPr>
        <p:blipFill>
          <a:blip r:embed="rId2">
            <a:extLst/>
          </a:blip>
          <a:srcRect l="0" t="4989" r="0" b="4988"/>
          <a:stretch>
            <a:fillRect/>
          </a:stretch>
        </p:blipFill>
        <p:spPr>
          <a:xfrm>
            <a:off x="0" y="1"/>
            <a:ext cx="9141714" cy="5143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Captura de pantalla 2022-02-02 a las 15.09.46.png" descr="Captura de pantalla 2022-02-02 a las 15.09.4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285750"/>
            <a:ext cx="9144001" cy="571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Captura de pantalla 2022-02-02 a las 15.09.53.png" descr="Captura de pantalla 2022-02-02 a las 15.09.5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285750"/>
            <a:ext cx="9144001" cy="571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3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3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3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3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